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28800425" cy="12599988"/>
  <p:notesSz cx="6858000" cy="9144000"/>
  <p:defaultTextStyle>
    <a:defPPr>
      <a:defRPr lang="en-US"/>
    </a:defPPr>
    <a:lvl1pPr marL="0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5"/>
    <p:restoredTop sz="94637"/>
  </p:normalViewPr>
  <p:slideViewPr>
    <p:cSldViewPr snapToGrid="0" snapToObjects="1">
      <p:cViewPr>
        <p:scale>
          <a:sx n="38" d="100"/>
          <a:sy n="38" d="100"/>
        </p:scale>
        <p:origin x="76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3" y="2062083"/>
            <a:ext cx="21600319" cy="4386662"/>
          </a:xfrm>
        </p:spPr>
        <p:txBody>
          <a:bodyPr anchor="b"/>
          <a:lstStyle>
            <a:lvl1pPr algn="ctr"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6617911"/>
            <a:ext cx="21600319" cy="3042080"/>
          </a:xfrm>
        </p:spPr>
        <p:txBody>
          <a:bodyPr/>
          <a:lstStyle>
            <a:lvl1pPr marL="0" indent="0" algn="ctr">
              <a:buNone/>
              <a:defRPr sz="4410"/>
            </a:lvl1pPr>
            <a:lvl2pPr marL="840014" indent="0" algn="ctr">
              <a:buNone/>
              <a:defRPr sz="3675"/>
            </a:lvl2pPr>
            <a:lvl3pPr marL="1680027" indent="0" algn="ctr">
              <a:buNone/>
              <a:defRPr sz="3307"/>
            </a:lvl3pPr>
            <a:lvl4pPr marL="2520041" indent="0" algn="ctr">
              <a:buNone/>
              <a:defRPr sz="2940"/>
            </a:lvl4pPr>
            <a:lvl5pPr marL="3360054" indent="0" algn="ctr">
              <a:buNone/>
              <a:defRPr sz="2940"/>
            </a:lvl5pPr>
            <a:lvl6pPr marL="4200068" indent="0" algn="ctr">
              <a:buNone/>
              <a:defRPr sz="2940"/>
            </a:lvl6pPr>
            <a:lvl7pPr marL="5040081" indent="0" algn="ctr">
              <a:buNone/>
              <a:defRPr sz="2940"/>
            </a:lvl7pPr>
            <a:lvl8pPr marL="5880095" indent="0" algn="ctr">
              <a:buNone/>
              <a:defRPr sz="2940"/>
            </a:lvl8pPr>
            <a:lvl9pPr marL="6720108" indent="0" algn="ctr">
              <a:buNone/>
              <a:defRPr sz="29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4" y="670833"/>
            <a:ext cx="6210092" cy="1067790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29" y="670833"/>
            <a:ext cx="18270270" cy="106779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3141249"/>
            <a:ext cx="24840367" cy="5241244"/>
          </a:xfrm>
        </p:spPr>
        <p:txBody>
          <a:bodyPr anchor="b"/>
          <a:lstStyle>
            <a:lvl1pPr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8432077"/>
            <a:ext cx="24840367" cy="2756246"/>
          </a:xfrm>
        </p:spPr>
        <p:txBody>
          <a:bodyPr/>
          <a:lstStyle>
            <a:lvl1pPr marL="0" indent="0">
              <a:buNone/>
              <a:defRPr sz="4410">
                <a:solidFill>
                  <a:schemeClr val="tx1">
                    <a:tint val="75000"/>
                  </a:schemeClr>
                </a:solidFill>
              </a:defRPr>
            </a:lvl1pPr>
            <a:lvl2pPr marL="840014" indent="0">
              <a:buNone/>
              <a:defRPr sz="3675">
                <a:solidFill>
                  <a:schemeClr val="tx1">
                    <a:tint val="75000"/>
                  </a:schemeClr>
                </a:solidFill>
              </a:defRPr>
            </a:lvl2pPr>
            <a:lvl3pPr marL="168002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3pPr>
            <a:lvl4pPr marL="252004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4pPr>
            <a:lvl5pPr marL="3360054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5pPr>
            <a:lvl6pPr marL="420006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6pPr>
            <a:lvl7pPr marL="504008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7pPr>
            <a:lvl8pPr marL="5880095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8pPr>
            <a:lvl9pPr marL="672010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670834"/>
            <a:ext cx="24840367" cy="243541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1" y="3088748"/>
            <a:ext cx="12183929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1" y="4602496"/>
            <a:ext cx="12183929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5" y="3088748"/>
            <a:ext cx="12243932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5" y="4602496"/>
            <a:ext cx="12243932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1814166"/>
            <a:ext cx="14580215" cy="8954158"/>
          </a:xfrm>
        </p:spPr>
        <p:txBody>
          <a:bodyPr/>
          <a:lstStyle>
            <a:lvl1pPr>
              <a:defRPr sz="5879"/>
            </a:lvl1pPr>
            <a:lvl2pPr>
              <a:defRPr sz="5144"/>
            </a:lvl2pPr>
            <a:lvl3pPr>
              <a:defRPr sz="4410"/>
            </a:lvl3pPr>
            <a:lvl4pPr>
              <a:defRPr sz="3675"/>
            </a:lvl4pPr>
            <a:lvl5pPr>
              <a:defRPr sz="3675"/>
            </a:lvl5pPr>
            <a:lvl6pPr>
              <a:defRPr sz="3675"/>
            </a:lvl6pPr>
            <a:lvl7pPr>
              <a:defRPr sz="3675"/>
            </a:lvl7pPr>
            <a:lvl8pPr>
              <a:defRPr sz="3675"/>
            </a:lvl8pPr>
            <a:lvl9pPr>
              <a:defRPr sz="367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1814166"/>
            <a:ext cx="14580215" cy="8954158"/>
          </a:xfrm>
        </p:spPr>
        <p:txBody>
          <a:bodyPr anchor="t"/>
          <a:lstStyle>
            <a:lvl1pPr marL="0" indent="0">
              <a:buNone/>
              <a:defRPr sz="5879"/>
            </a:lvl1pPr>
            <a:lvl2pPr marL="840014" indent="0">
              <a:buNone/>
              <a:defRPr sz="5144"/>
            </a:lvl2pPr>
            <a:lvl3pPr marL="1680027" indent="0">
              <a:buNone/>
              <a:defRPr sz="4410"/>
            </a:lvl3pPr>
            <a:lvl4pPr marL="2520041" indent="0">
              <a:buNone/>
              <a:defRPr sz="3675"/>
            </a:lvl4pPr>
            <a:lvl5pPr marL="3360054" indent="0">
              <a:buNone/>
              <a:defRPr sz="3675"/>
            </a:lvl5pPr>
            <a:lvl6pPr marL="4200068" indent="0">
              <a:buNone/>
              <a:defRPr sz="3675"/>
            </a:lvl6pPr>
            <a:lvl7pPr marL="5040081" indent="0">
              <a:buNone/>
              <a:defRPr sz="3675"/>
            </a:lvl7pPr>
            <a:lvl8pPr marL="5880095" indent="0">
              <a:buNone/>
              <a:defRPr sz="3675"/>
            </a:lvl8pPr>
            <a:lvl9pPr marL="6720108" indent="0">
              <a:buNone/>
              <a:defRPr sz="367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670834"/>
            <a:ext cx="24840367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3354163"/>
            <a:ext cx="24840367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11678323"/>
            <a:ext cx="9720143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7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680027" rtl="0" eaLnBrk="1" latinLnBrk="0" hangingPunct="1">
        <a:lnSpc>
          <a:spcPct val="90000"/>
        </a:lnSpc>
        <a:spcBef>
          <a:spcPct val="0"/>
        </a:spcBef>
        <a:buNone/>
        <a:defRPr sz="80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007" indent="-420007" algn="l" defTabSz="1680027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5144" kern="1200">
          <a:solidFill>
            <a:schemeClr val="tx1"/>
          </a:solidFill>
          <a:latin typeface="+mn-lt"/>
          <a:ea typeface="+mn-ea"/>
          <a:cs typeface="+mn-cs"/>
        </a:defRPr>
      </a:lvl1pPr>
      <a:lvl2pPr marL="1260020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4410" kern="1200">
          <a:solidFill>
            <a:schemeClr val="tx1"/>
          </a:solidFill>
          <a:latin typeface="+mn-lt"/>
          <a:ea typeface="+mn-ea"/>
          <a:cs typeface="+mn-cs"/>
        </a:defRPr>
      </a:lvl2pPr>
      <a:lvl3pPr marL="2100034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675" kern="1200">
          <a:solidFill>
            <a:schemeClr val="tx1"/>
          </a:solidFill>
          <a:latin typeface="+mn-lt"/>
          <a:ea typeface="+mn-ea"/>
          <a:cs typeface="+mn-cs"/>
        </a:defRPr>
      </a:lvl3pPr>
      <a:lvl4pPr marL="2940047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780061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62007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460088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6300102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714011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4001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680027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52004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36005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20006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04008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5880095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672010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765881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SDprox1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197163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7" y="1146927"/>
            <a:ext cx="14231658" cy="113853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336" y="1146927"/>
            <a:ext cx="14231658" cy="1138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57</cp:revision>
  <dcterms:created xsi:type="dcterms:W3CDTF">2017-03-24T17:03:41Z</dcterms:created>
  <dcterms:modified xsi:type="dcterms:W3CDTF">2017-10-21T20:45:17Z</dcterms:modified>
</cp:coreProperties>
</file>

<file path=docProps/thumbnail.jpeg>
</file>